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DM Sans Semi Bold"/>
      <p:regular r:id="rId16"/>
    </p:embeddedFont>
    <p:embeddedFont>
      <p:font typeface="DM Sans Semi Bold"/>
      <p:regular r:id="rId17"/>
    </p:embeddedFont>
    <p:embeddedFont>
      <p:font typeface="DM Sans Semi Bold"/>
      <p:regular r:id="rId18"/>
    </p:embeddedFont>
    <p:embeddedFont>
      <p:font typeface="DM Sans Semi Bold"/>
      <p:regular r:id="rId19"/>
    </p:embeddedFont>
    <p:embeddedFont>
      <p:font typeface="Inter Medium"/>
      <p:regular r:id="rId20"/>
    </p:embeddedFont>
    <p:embeddedFont>
      <p:font typeface="Inter Medium"/>
      <p:regular r:id="rId21"/>
    </p:embeddedFont>
    <p:embeddedFont>
      <p:font typeface="Inter Medium"/>
      <p:regular r:id="rId22"/>
    </p:embeddedFont>
    <p:embeddedFont>
      <p:font typeface="Inter Medium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5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24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Məlumatların Qorunması Anlayışları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7012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Məlumatların qorunması şəxsi məlumatların toplanması, emalı və saxlanması ilə bağlı hüquqi və texniki prinsipləri əhatə edir. Bu təqdimatda UNEC-də şəxsi məlumatların qorunması və emalı nümunələri izah ediləcək.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576882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Fərdi məlumatların qorunması hüququnun əsasları, məlumat subyektlərinin hüquqları və məlumat nəzarətçisi ilə prosessorun vəzifələri müzakirə olunacaq.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Kamal Hüseynəliyev - Emil Abdullayev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İnformasiya Texnologiyaları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Qrup: 570-2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43714"/>
            <a:ext cx="58784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Şəxsi Məlumat Nədir?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92655"/>
            <a:ext cx="7556421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419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Qanuni Tərif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909888"/>
            <a:ext cx="71027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Azərbaycan Respublikasının "Fərdi məlumatlar haqqında" Qanununa görə, şəxsi məlumat fiziki şəxsin müəyyənləşdirilməsinə imkan verən istənilən məlumatdır.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452223"/>
            <a:ext cx="7556421" cy="2633543"/>
          </a:xfrm>
          <a:prstGeom prst="roundRect">
            <a:avLst>
              <a:gd name="adj" fmla="val 1292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4679037"/>
            <a:ext cx="28457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UNEC-də Nümunələr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516945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Tələbənin tam adı və doğum tarixi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507004" y="561165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Ünvan, telefon nömrəsi və e-poçt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507004" y="605385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Şəxsiyyət vəsiqəsi və akademik qeydlər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507004" y="64960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Bank hesab məlumatları (təqaüd üçün)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520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Emal Nədir və Necə Tətbiq Olunur?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09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187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Emal Əməliyyatları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678079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Şəxsi məlumatların toplanması, saxlanması, dəyişdirilməsi, strukturlaşdırılması, təhlil edilməsi, yayılması və məhv edilməsi əməliyyatlarını əhatə edir.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5298281"/>
            <a:ext cx="34463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UNEC-də Emal Nümunəsi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5788700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Tələbə qəbulunda məlumatlar toplanır, təhsil müddətində saxlanır, semestr nəticələri əlavə olunur, diplom üçün istifadə edilir və qanunla müəyyən olunmuş müddətdə silinir.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84791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Məlumat Subyekti və Hüquqları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Məlumat Subyektləri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Tələbələr - şəxsi və akademik məlumatlar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Müəllimlər - iş və peşəkar məlumatlar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İnzibati işçilər - əmək müqavilələri və sənədlər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Hüquqlar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Məlumatlara çıxış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Düzəliş və silinmə tələbi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Emala etiraz və məhdudlaşdırma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Məlumat daşıyıcılığı hüququ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0772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Məlumat Nəzarətçisi Kimdir?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654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26079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6433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Təyinat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133725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Məlumatların toplanması və emal məqsədinin müəyyən olunmasına cavabdeh tərəf.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200203" y="25654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10285274" y="26079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37319" y="26433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UNEC Nümunəsi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37319" y="3133725"/>
            <a:ext cx="289941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UNEC tələbə məlumatlarının toplanması, emalı və saxlanmasını özü müəyyən edir və buna görə məlumat nəzarətçisidir.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127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617017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2055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Öhdəliklər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69595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Qanuni və şəffaf emal, məlumat subyektlərinə hüquqlar barədə məlumat, qanunlara riayət etmək.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8700"/>
            <a:ext cx="89945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Məlumat Prosessoru və Vəzifələri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Təyinat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3559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Nəzarətçinin tapşırığı ilə şəxsi məlumatları emal edən tərəf.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UNEC Nümunəsi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83559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UNEC bulud xidməti təminatçısı (məsələn, Microsoft Azure) istifadə edir, bu təminatçı məlumat prosessorudur.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2544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Öhdəliklər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83559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Yalnız UNEC-in təlimatlarına uyğun emal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464069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Təhlükəsizlik tədbirlərinin həyata keçirilməsi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2067" y="544580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Məlumatların üçüncü tərəflərlə paylaşılmaması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1678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Şəxsi Məlumatların Qorunmasında Hüquqi Çərçivə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83280"/>
            <a:ext cx="7556421" cy="2032754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6100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Qanunvericilik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100512"/>
            <a:ext cx="71027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"Fərdi məlumatlar haqqında" Qanun şəxsi məlumatların qorunmasını tənzimləyir və hüquq pozuntularına qarşı tədbirlər müəyyən edir.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642848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5869662"/>
            <a:ext cx="32145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Qanunvericiliyin Tətbiqi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6360081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UNEC məlumatların qanuni və şəffaf emalını təmin edir, məlumat subyektlərinin hüquqlarını qoruyur.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749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UNEC-də Məlumatların Təhlükəsizliyi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3262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01049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Təhlükəsizlik Tədbirləri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85524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Texniki və inzibati tədbirlər məlumatların icazəsiz girişdən qorunmasını təmin edir.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93262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301049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İdarəetmə və Nəzarət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5524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Məlumatların emalı prosesində nəzarətçi və prosessorun vəzifələri dəqiq müəyyənləşdirilir.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76048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838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Şəffaflıq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32876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Məlumat subyektlərinə məlumatların necə istifadə olunduğu barədə məlumat verilir.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121441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Məlumatların Qorunması üzrə Əsas Nəticələr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Şəxsi Məlumatların Qorunması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Fərdi məlumatlar qanunla qorunur və emal zamanı hüquqlar təmin edilməlidir.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Məlumat Subyektlərinin Hüquqları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Hər kəs öz məlumatlarına çıxış, düzəliş və silinmə hüququna malikdir.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Nəzarətçi və Prosessorun Rolu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UNEC məlumatların qanuni emalını təmin edən nəzarətçi, bulud xidməti isə prosessordur.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2025-04-28T22:54:17Z</dcterms:created>
  <dcterms:modified xsi:type="dcterms:W3CDTF">2025-04-28T22:54:17Z</dcterms:modified>
</cp:coreProperties>
</file>